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66" r:id="rId2"/>
    <p:sldId id="277" r:id="rId3"/>
    <p:sldId id="278" r:id="rId4"/>
    <p:sldId id="279" r:id="rId5"/>
    <p:sldId id="276" r:id="rId6"/>
  </p:sldIdLst>
  <p:sldSz cx="14760575" cy="212407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6F1"/>
    <a:srgbClr val="006656"/>
    <a:srgbClr val="024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5444" autoAdjust="0"/>
  </p:normalViewPr>
  <p:slideViewPr>
    <p:cSldViewPr snapToGrid="0">
      <p:cViewPr>
        <p:scale>
          <a:sx n="30" d="100"/>
          <a:sy n="30" d="100"/>
        </p:scale>
        <p:origin x="310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36122-318B-4734-973F-ADD08C5813D6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1143000"/>
            <a:ext cx="2143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03238-A8F0-48FE-92D2-C31FDFFF3B0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826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1781" rtl="0" eaLnBrk="1" latinLnBrk="0" hangingPunct="1">
      <a:defRPr sz="1183" kern="1200">
        <a:solidFill>
          <a:schemeClr val="tx1"/>
        </a:solidFill>
        <a:latin typeface="+mn-lt"/>
        <a:ea typeface="+mn-ea"/>
        <a:cs typeface="+mn-cs"/>
      </a:defRPr>
    </a:lvl1pPr>
    <a:lvl2pPr marL="450891" algn="l" defTabSz="901781" rtl="0" eaLnBrk="1" latinLnBrk="0" hangingPunct="1">
      <a:defRPr sz="1183" kern="1200">
        <a:solidFill>
          <a:schemeClr val="tx1"/>
        </a:solidFill>
        <a:latin typeface="+mn-lt"/>
        <a:ea typeface="+mn-ea"/>
        <a:cs typeface="+mn-cs"/>
      </a:defRPr>
    </a:lvl2pPr>
    <a:lvl3pPr marL="901781" algn="l" defTabSz="901781" rtl="0" eaLnBrk="1" latinLnBrk="0" hangingPunct="1">
      <a:defRPr sz="1183" kern="1200">
        <a:solidFill>
          <a:schemeClr val="tx1"/>
        </a:solidFill>
        <a:latin typeface="+mn-lt"/>
        <a:ea typeface="+mn-ea"/>
        <a:cs typeface="+mn-cs"/>
      </a:defRPr>
    </a:lvl3pPr>
    <a:lvl4pPr marL="1352672" algn="l" defTabSz="901781" rtl="0" eaLnBrk="1" latinLnBrk="0" hangingPunct="1">
      <a:defRPr sz="1183" kern="1200">
        <a:solidFill>
          <a:schemeClr val="tx1"/>
        </a:solidFill>
        <a:latin typeface="+mn-lt"/>
        <a:ea typeface="+mn-ea"/>
        <a:cs typeface="+mn-cs"/>
      </a:defRPr>
    </a:lvl4pPr>
    <a:lvl5pPr marL="1803563" algn="l" defTabSz="901781" rtl="0" eaLnBrk="1" latinLnBrk="0" hangingPunct="1">
      <a:defRPr sz="1183" kern="1200">
        <a:solidFill>
          <a:schemeClr val="tx1"/>
        </a:solidFill>
        <a:latin typeface="+mn-lt"/>
        <a:ea typeface="+mn-ea"/>
        <a:cs typeface="+mn-cs"/>
      </a:defRPr>
    </a:lvl5pPr>
    <a:lvl6pPr marL="2254453" algn="l" defTabSz="901781" rtl="0" eaLnBrk="1" latinLnBrk="0" hangingPunct="1">
      <a:defRPr sz="1183" kern="1200">
        <a:solidFill>
          <a:schemeClr val="tx1"/>
        </a:solidFill>
        <a:latin typeface="+mn-lt"/>
        <a:ea typeface="+mn-ea"/>
        <a:cs typeface="+mn-cs"/>
      </a:defRPr>
    </a:lvl6pPr>
    <a:lvl7pPr marL="2705344" algn="l" defTabSz="901781" rtl="0" eaLnBrk="1" latinLnBrk="0" hangingPunct="1">
      <a:defRPr sz="1183" kern="1200">
        <a:solidFill>
          <a:schemeClr val="tx1"/>
        </a:solidFill>
        <a:latin typeface="+mn-lt"/>
        <a:ea typeface="+mn-ea"/>
        <a:cs typeface="+mn-cs"/>
      </a:defRPr>
    </a:lvl7pPr>
    <a:lvl8pPr marL="3156234" algn="l" defTabSz="901781" rtl="0" eaLnBrk="1" latinLnBrk="0" hangingPunct="1">
      <a:defRPr sz="1183" kern="1200">
        <a:solidFill>
          <a:schemeClr val="tx1"/>
        </a:solidFill>
        <a:latin typeface="+mn-lt"/>
        <a:ea typeface="+mn-ea"/>
        <a:cs typeface="+mn-cs"/>
      </a:defRPr>
    </a:lvl8pPr>
    <a:lvl9pPr marL="3607125" algn="l" defTabSz="901781" rtl="0" eaLnBrk="1" latinLnBrk="0" hangingPunct="1">
      <a:defRPr sz="11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7043" y="3476208"/>
            <a:ext cx="12546489" cy="7394928"/>
          </a:xfrm>
        </p:spPr>
        <p:txBody>
          <a:bodyPr anchor="b"/>
          <a:lstStyle>
            <a:lvl1pPr algn="ctr">
              <a:defRPr sz="968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5072" y="11156312"/>
            <a:ext cx="11070431" cy="5128263"/>
          </a:xfrm>
        </p:spPr>
        <p:txBody>
          <a:bodyPr/>
          <a:lstStyle>
            <a:lvl1pPr marL="0" indent="0" algn="ctr">
              <a:buNone/>
              <a:defRPr sz="3874"/>
            </a:lvl1pPr>
            <a:lvl2pPr marL="738012" indent="0" algn="ctr">
              <a:buNone/>
              <a:defRPr sz="3228"/>
            </a:lvl2pPr>
            <a:lvl3pPr marL="1476024" indent="0" algn="ctr">
              <a:buNone/>
              <a:defRPr sz="2906"/>
            </a:lvl3pPr>
            <a:lvl4pPr marL="2214037" indent="0" algn="ctr">
              <a:buNone/>
              <a:defRPr sz="2583"/>
            </a:lvl4pPr>
            <a:lvl5pPr marL="2952049" indent="0" algn="ctr">
              <a:buNone/>
              <a:defRPr sz="2583"/>
            </a:lvl5pPr>
            <a:lvl6pPr marL="3690061" indent="0" algn="ctr">
              <a:buNone/>
              <a:defRPr sz="2583"/>
            </a:lvl6pPr>
            <a:lvl7pPr marL="4428073" indent="0" algn="ctr">
              <a:buNone/>
              <a:defRPr sz="2583"/>
            </a:lvl7pPr>
            <a:lvl8pPr marL="5166086" indent="0" algn="ctr">
              <a:buNone/>
              <a:defRPr sz="2583"/>
            </a:lvl8pPr>
            <a:lvl9pPr marL="5904098" indent="0" algn="ctr">
              <a:buNone/>
              <a:defRPr sz="258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B00B-12DA-4EE3-8FE1-1F60758F8D07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059B-098A-4D54-9E13-996B234F61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642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B00B-12DA-4EE3-8FE1-1F60758F8D07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059B-098A-4D54-9E13-996B234F61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5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103" y="5295443"/>
            <a:ext cx="12730996" cy="8835560"/>
          </a:xfrm>
        </p:spPr>
        <p:txBody>
          <a:bodyPr anchor="b"/>
          <a:lstStyle>
            <a:lvl1pPr>
              <a:defRPr sz="968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103" y="14214591"/>
            <a:ext cx="12730996" cy="4646413"/>
          </a:xfrm>
        </p:spPr>
        <p:txBody>
          <a:bodyPr/>
          <a:lstStyle>
            <a:lvl1pPr marL="0" indent="0">
              <a:buNone/>
              <a:defRPr sz="3874">
                <a:solidFill>
                  <a:schemeClr val="tx1">
                    <a:tint val="82000"/>
                  </a:schemeClr>
                </a:solidFill>
              </a:defRPr>
            </a:lvl1pPr>
            <a:lvl2pPr marL="738012" indent="0">
              <a:buNone/>
              <a:defRPr sz="3228">
                <a:solidFill>
                  <a:schemeClr val="tx1">
                    <a:tint val="82000"/>
                  </a:schemeClr>
                </a:solidFill>
              </a:defRPr>
            </a:lvl2pPr>
            <a:lvl3pPr marL="1476024" indent="0">
              <a:buNone/>
              <a:defRPr sz="2906">
                <a:solidFill>
                  <a:schemeClr val="tx1">
                    <a:tint val="82000"/>
                  </a:schemeClr>
                </a:solidFill>
              </a:defRPr>
            </a:lvl3pPr>
            <a:lvl4pPr marL="2214037" indent="0">
              <a:buNone/>
              <a:defRPr sz="2583">
                <a:solidFill>
                  <a:schemeClr val="tx1">
                    <a:tint val="82000"/>
                  </a:schemeClr>
                </a:solidFill>
              </a:defRPr>
            </a:lvl4pPr>
            <a:lvl5pPr marL="2952049" indent="0">
              <a:buNone/>
              <a:defRPr sz="2583">
                <a:solidFill>
                  <a:schemeClr val="tx1">
                    <a:tint val="82000"/>
                  </a:schemeClr>
                </a:solidFill>
              </a:defRPr>
            </a:lvl5pPr>
            <a:lvl6pPr marL="3690061" indent="0">
              <a:buNone/>
              <a:defRPr sz="2583">
                <a:solidFill>
                  <a:schemeClr val="tx1">
                    <a:tint val="82000"/>
                  </a:schemeClr>
                </a:solidFill>
              </a:defRPr>
            </a:lvl6pPr>
            <a:lvl7pPr marL="4428073" indent="0">
              <a:buNone/>
              <a:defRPr sz="2583">
                <a:solidFill>
                  <a:schemeClr val="tx1">
                    <a:tint val="82000"/>
                  </a:schemeClr>
                </a:solidFill>
              </a:defRPr>
            </a:lvl7pPr>
            <a:lvl8pPr marL="5166086" indent="0">
              <a:buNone/>
              <a:defRPr sz="2583">
                <a:solidFill>
                  <a:schemeClr val="tx1">
                    <a:tint val="82000"/>
                  </a:schemeClr>
                </a:solidFill>
              </a:defRPr>
            </a:lvl8pPr>
            <a:lvl9pPr marL="5904098" indent="0">
              <a:buNone/>
              <a:defRPr sz="258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B00B-12DA-4EE3-8FE1-1F60758F8D07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059B-098A-4D54-9E13-996B234F61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403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4790" y="5654366"/>
            <a:ext cx="6273244" cy="1347706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72541" y="5654366"/>
            <a:ext cx="6273244" cy="1347706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B00B-12DA-4EE3-8FE1-1F60758F8D07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059B-098A-4D54-9E13-996B234F61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8802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712" y="1130878"/>
            <a:ext cx="12730996" cy="410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714" y="5206935"/>
            <a:ext cx="6244414" cy="2551839"/>
          </a:xfrm>
        </p:spPr>
        <p:txBody>
          <a:bodyPr anchor="b"/>
          <a:lstStyle>
            <a:lvl1pPr marL="0" indent="0">
              <a:buNone/>
              <a:defRPr sz="3874" b="1"/>
            </a:lvl1pPr>
            <a:lvl2pPr marL="738012" indent="0">
              <a:buNone/>
              <a:defRPr sz="3228" b="1"/>
            </a:lvl2pPr>
            <a:lvl3pPr marL="1476024" indent="0">
              <a:buNone/>
              <a:defRPr sz="2906" b="1"/>
            </a:lvl3pPr>
            <a:lvl4pPr marL="2214037" indent="0">
              <a:buNone/>
              <a:defRPr sz="2583" b="1"/>
            </a:lvl4pPr>
            <a:lvl5pPr marL="2952049" indent="0">
              <a:buNone/>
              <a:defRPr sz="2583" b="1"/>
            </a:lvl5pPr>
            <a:lvl6pPr marL="3690061" indent="0">
              <a:buNone/>
              <a:defRPr sz="2583" b="1"/>
            </a:lvl6pPr>
            <a:lvl7pPr marL="4428073" indent="0">
              <a:buNone/>
              <a:defRPr sz="2583" b="1"/>
            </a:lvl7pPr>
            <a:lvl8pPr marL="5166086" indent="0">
              <a:buNone/>
              <a:defRPr sz="2583" b="1"/>
            </a:lvl8pPr>
            <a:lvl9pPr marL="5904098" indent="0">
              <a:buNone/>
              <a:defRPr sz="258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6714" y="7758774"/>
            <a:ext cx="6244414" cy="11411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72542" y="5206935"/>
            <a:ext cx="6275167" cy="2551839"/>
          </a:xfrm>
        </p:spPr>
        <p:txBody>
          <a:bodyPr anchor="b"/>
          <a:lstStyle>
            <a:lvl1pPr marL="0" indent="0">
              <a:buNone/>
              <a:defRPr sz="3874" b="1"/>
            </a:lvl1pPr>
            <a:lvl2pPr marL="738012" indent="0">
              <a:buNone/>
              <a:defRPr sz="3228" b="1"/>
            </a:lvl2pPr>
            <a:lvl3pPr marL="1476024" indent="0">
              <a:buNone/>
              <a:defRPr sz="2906" b="1"/>
            </a:lvl3pPr>
            <a:lvl4pPr marL="2214037" indent="0">
              <a:buNone/>
              <a:defRPr sz="2583" b="1"/>
            </a:lvl4pPr>
            <a:lvl5pPr marL="2952049" indent="0">
              <a:buNone/>
              <a:defRPr sz="2583" b="1"/>
            </a:lvl5pPr>
            <a:lvl6pPr marL="3690061" indent="0">
              <a:buNone/>
              <a:defRPr sz="2583" b="1"/>
            </a:lvl6pPr>
            <a:lvl7pPr marL="4428073" indent="0">
              <a:buNone/>
              <a:defRPr sz="2583" b="1"/>
            </a:lvl7pPr>
            <a:lvl8pPr marL="5166086" indent="0">
              <a:buNone/>
              <a:defRPr sz="2583" b="1"/>
            </a:lvl8pPr>
            <a:lvl9pPr marL="5904098" indent="0">
              <a:buNone/>
              <a:defRPr sz="258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72542" y="7758774"/>
            <a:ext cx="6275167" cy="11411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B00B-12DA-4EE3-8FE1-1F60758F8D07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059B-098A-4D54-9E13-996B234F61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514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B00B-12DA-4EE3-8FE1-1F60758F8D07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059B-098A-4D54-9E13-996B234F61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940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B00B-12DA-4EE3-8FE1-1F60758F8D07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059B-098A-4D54-9E13-996B234F61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9855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712" y="1416050"/>
            <a:ext cx="4760670" cy="4956175"/>
          </a:xfrm>
        </p:spPr>
        <p:txBody>
          <a:bodyPr anchor="b"/>
          <a:lstStyle>
            <a:lvl1pPr>
              <a:defRPr sz="516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167" y="3058279"/>
            <a:ext cx="7472541" cy="15094700"/>
          </a:xfrm>
        </p:spPr>
        <p:txBody>
          <a:bodyPr/>
          <a:lstStyle>
            <a:lvl1pPr>
              <a:defRPr sz="5165"/>
            </a:lvl1pPr>
            <a:lvl2pPr>
              <a:defRPr sz="4520"/>
            </a:lvl2pPr>
            <a:lvl3pPr>
              <a:defRPr sz="3874"/>
            </a:lvl3pPr>
            <a:lvl4pPr>
              <a:defRPr sz="3228"/>
            </a:lvl4pPr>
            <a:lvl5pPr>
              <a:defRPr sz="3228"/>
            </a:lvl5pPr>
            <a:lvl6pPr>
              <a:defRPr sz="3228"/>
            </a:lvl6pPr>
            <a:lvl7pPr>
              <a:defRPr sz="3228"/>
            </a:lvl7pPr>
            <a:lvl8pPr>
              <a:defRPr sz="3228"/>
            </a:lvl8pPr>
            <a:lvl9pPr>
              <a:defRPr sz="3228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712" y="6372225"/>
            <a:ext cx="4760670" cy="11805335"/>
          </a:xfrm>
        </p:spPr>
        <p:txBody>
          <a:bodyPr/>
          <a:lstStyle>
            <a:lvl1pPr marL="0" indent="0">
              <a:buNone/>
              <a:defRPr sz="2583"/>
            </a:lvl1pPr>
            <a:lvl2pPr marL="738012" indent="0">
              <a:buNone/>
              <a:defRPr sz="2260"/>
            </a:lvl2pPr>
            <a:lvl3pPr marL="1476024" indent="0">
              <a:buNone/>
              <a:defRPr sz="1937"/>
            </a:lvl3pPr>
            <a:lvl4pPr marL="2214037" indent="0">
              <a:buNone/>
              <a:defRPr sz="1614"/>
            </a:lvl4pPr>
            <a:lvl5pPr marL="2952049" indent="0">
              <a:buNone/>
              <a:defRPr sz="1614"/>
            </a:lvl5pPr>
            <a:lvl6pPr marL="3690061" indent="0">
              <a:buNone/>
              <a:defRPr sz="1614"/>
            </a:lvl6pPr>
            <a:lvl7pPr marL="4428073" indent="0">
              <a:buNone/>
              <a:defRPr sz="1614"/>
            </a:lvl7pPr>
            <a:lvl8pPr marL="5166086" indent="0">
              <a:buNone/>
              <a:defRPr sz="1614"/>
            </a:lvl8pPr>
            <a:lvl9pPr marL="5904098" indent="0">
              <a:buNone/>
              <a:defRPr sz="1614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B00B-12DA-4EE3-8FE1-1F60758F8D07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059B-098A-4D54-9E13-996B234F61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1846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712" y="1416050"/>
            <a:ext cx="4760670" cy="4956175"/>
          </a:xfrm>
        </p:spPr>
        <p:txBody>
          <a:bodyPr anchor="b"/>
          <a:lstStyle>
            <a:lvl1pPr>
              <a:defRPr sz="516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75167" y="3058279"/>
            <a:ext cx="7472541" cy="15094700"/>
          </a:xfrm>
        </p:spPr>
        <p:txBody>
          <a:bodyPr anchor="t"/>
          <a:lstStyle>
            <a:lvl1pPr marL="0" indent="0">
              <a:buNone/>
              <a:defRPr sz="5165"/>
            </a:lvl1pPr>
            <a:lvl2pPr marL="738012" indent="0">
              <a:buNone/>
              <a:defRPr sz="4520"/>
            </a:lvl2pPr>
            <a:lvl3pPr marL="1476024" indent="0">
              <a:buNone/>
              <a:defRPr sz="3874"/>
            </a:lvl3pPr>
            <a:lvl4pPr marL="2214037" indent="0">
              <a:buNone/>
              <a:defRPr sz="3228"/>
            </a:lvl4pPr>
            <a:lvl5pPr marL="2952049" indent="0">
              <a:buNone/>
              <a:defRPr sz="3228"/>
            </a:lvl5pPr>
            <a:lvl6pPr marL="3690061" indent="0">
              <a:buNone/>
              <a:defRPr sz="3228"/>
            </a:lvl6pPr>
            <a:lvl7pPr marL="4428073" indent="0">
              <a:buNone/>
              <a:defRPr sz="3228"/>
            </a:lvl7pPr>
            <a:lvl8pPr marL="5166086" indent="0">
              <a:buNone/>
              <a:defRPr sz="3228"/>
            </a:lvl8pPr>
            <a:lvl9pPr marL="5904098" indent="0">
              <a:buNone/>
              <a:defRPr sz="3228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712" y="6372225"/>
            <a:ext cx="4760670" cy="11805335"/>
          </a:xfrm>
        </p:spPr>
        <p:txBody>
          <a:bodyPr/>
          <a:lstStyle>
            <a:lvl1pPr marL="0" indent="0">
              <a:buNone/>
              <a:defRPr sz="2583"/>
            </a:lvl1pPr>
            <a:lvl2pPr marL="738012" indent="0">
              <a:buNone/>
              <a:defRPr sz="2260"/>
            </a:lvl2pPr>
            <a:lvl3pPr marL="1476024" indent="0">
              <a:buNone/>
              <a:defRPr sz="1937"/>
            </a:lvl3pPr>
            <a:lvl4pPr marL="2214037" indent="0">
              <a:buNone/>
              <a:defRPr sz="1614"/>
            </a:lvl4pPr>
            <a:lvl5pPr marL="2952049" indent="0">
              <a:buNone/>
              <a:defRPr sz="1614"/>
            </a:lvl5pPr>
            <a:lvl6pPr marL="3690061" indent="0">
              <a:buNone/>
              <a:defRPr sz="1614"/>
            </a:lvl6pPr>
            <a:lvl7pPr marL="4428073" indent="0">
              <a:buNone/>
              <a:defRPr sz="1614"/>
            </a:lvl7pPr>
            <a:lvl8pPr marL="5166086" indent="0">
              <a:buNone/>
              <a:defRPr sz="1614"/>
            </a:lvl8pPr>
            <a:lvl9pPr marL="5904098" indent="0">
              <a:buNone/>
              <a:defRPr sz="1614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B00B-12DA-4EE3-8FE1-1F60758F8D07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059B-098A-4D54-9E13-996B234F61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017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B00B-12DA-4EE3-8FE1-1F60758F8D07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059B-098A-4D54-9E13-996B234F61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047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563037" y="1130873"/>
            <a:ext cx="3182749" cy="1800055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4790" y="1130873"/>
            <a:ext cx="9363740" cy="1800055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B00B-12DA-4EE3-8FE1-1F60758F8D07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3059B-098A-4D54-9E13-996B234F61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043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4790" y="1130878"/>
            <a:ext cx="12730996" cy="410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4790" y="5654366"/>
            <a:ext cx="12730996" cy="13477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4790" y="19687033"/>
            <a:ext cx="3321129" cy="11308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3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97B00B-12DA-4EE3-8FE1-1F60758F8D07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89441" y="19687033"/>
            <a:ext cx="4981694" cy="11308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3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24656" y="19687033"/>
            <a:ext cx="3321129" cy="11308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3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63059B-098A-4D54-9E13-996B234F61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02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76024" rtl="0" eaLnBrk="1" latinLnBrk="0" hangingPunct="1">
        <a:lnSpc>
          <a:spcPct val="90000"/>
        </a:lnSpc>
        <a:spcBef>
          <a:spcPct val="0"/>
        </a:spcBef>
        <a:buNone/>
        <a:defRPr sz="71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9006" indent="-369006" algn="l" defTabSz="1476024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4520" kern="1200">
          <a:solidFill>
            <a:schemeClr val="tx1"/>
          </a:solidFill>
          <a:latin typeface="+mn-lt"/>
          <a:ea typeface="+mn-ea"/>
          <a:cs typeface="+mn-cs"/>
        </a:defRPr>
      </a:lvl1pPr>
      <a:lvl2pPr marL="1107018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3874" kern="1200">
          <a:solidFill>
            <a:schemeClr val="tx1"/>
          </a:solidFill>
          <a:latin typeface="+mn-lt"/>
          <a:ea typeface="+mn-ea"/>
          <a:cs typeface="+mn-cs"/>
        </a:defRPr>
      </a:lvl2pPr>
      <a:lvl3pPr marL="1845031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3228" kern="1200">
          <a:solidFill>
            <a:schemeClr val="tx1"/>
          </a:solidFill>
          <a:latin typeface="+mn-lt"/>
          <a:ea typeface="+mn-ea"/>
          <a:cs typeface="+mn-cs"/>
        </a:defRPr>
      </a:lvl3pPr>
      <a:lvl4pPr marL="2583043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906" kern="1200">
          <a:solidFill>
            <a:schemeClr val="tx1"/>
          </a:solidFill>
          <a:latin typeface="+mn-lt"/>
          <a:ea typeface="+mn-ea"/>
          <a:cs typeface="+mn-cs"/>
        </a:defRPr>
      </a:lvl4pPr>
      <a:lvl5pPr marL="3321055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906" kern="1200">
          <a:solidFill>
            <a:schemeClr val="tx1"/>
          </a:solidFill>
          <a:latin typeface="+mn-lt"/>
          <a:ea typeface="+mn-ea"/>
          <a:cs typeface="+mn-cs"/>
        </a:defRPr>
      </a:lvl5pPr>
      <a:lvl6pPr marL="4059067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906" kern="1200">
          <a:solidFill>
            <a:schemeClr val="tx1"/>
          </a:solidFill>
          <a:latin typeface="+mn-lt"/>
          <a:ea typeface="+mn-ea"/>
          <a:cs typeface="+mn-cs"/>
        </a:defRPr>
      </a:lvl6pPr>
      <a:lvl7pPr marL="4797080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906" kern="1200">
          <a:solidFill>
            <a:schemeClr val="tx1"/>
          </a:solidFill>
          <a:latin typeface="+mn-lt"/>
          <a:ea typeface="+mn-ea"/>
          <a:cs typeface="+mn-cs"/>
        </a:defRPr>
      </a:lvl7pPr>
      <a:lvl8pPr marL="5535092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906" kern="1200">
          <a:solidFill>
            <a:schemeClr val="tx1"/>
          </a:solidFill>
          <a:latin typeface="+mn-lt"/>
          <a:ea typeface="+mn-ea"/>
          <a:cs typeface="+mn-cs"/>
        </a:defRPr>
      </a:lvl8pPr>
      <a:lvl9pPr marL="6273104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9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1pPr>
      <a:lvl2pPr marL="738012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2pPr>
      <a:lvl3pPr marL="1476024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3pPr>
      <a:lvl4pPr marL="2214037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4pPr>
      <a:lvl5pPr marL="2952049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5pPr>
      <a:lvl6pPr marL="3690061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6pPr>
      <a:lvl7pPr marL="4428073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7pPr>
      <a:lvl8pPr marL="5166086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8pPr>
      <a:lvl9pPr marL="5904098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A28E7A-7A6C-0258-95F2-0B0530C9A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B97F4A60-7C32-3B07-F13C-D1F4248B79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0"/>
            <a:ext cx="14531974" cy="2124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86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84D57-2167-3370-0725-CCCD6A154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585E91-93A4-201C-16C9-8D9D3DC19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B77EF63A-BA71-943B-C3BB-0BE28C8EFD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4760575" cy="2124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279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680F4-C7C3-F990-2EE4-9F7AA02E9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793870-AF60-5035-3532-EAEC13B4A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C6B380AC-33E0-658C-BC0D-34BA04CEAC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760575" cy="2124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585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D21BE-8B08-356B-4ABE-5C4C51F6E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B197A8-50AD-7DE4-80D8-D9180F55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FA55E845-3311-CBBE-ECFE-95800A3940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760575" cy="2124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292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CCBD8-95B3-EBA5-5852-4C904276E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9D5AB-16A7-AD3C-5053-4221E6AF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789" y="645103"/>
            <a:ext cx="12730996" cy="4105563"/>
          </a:xfrm>
        </p:spPr>
        <p:txBody>
          <a:bodyPr/>
          <a:lstStyle/>
          <a:p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7A716-DF78-053B-0480-156C5A280C13}"/>
              </a:ext>
            </a:extLst>
          </p:cNvPr>
          <p:cNvSpPr/>
          <p:nvPr/>
        </p:nvSpPr>
        <p:spPr>
          <a:xfrm>
            <a:off x="1014789" y="19088100"/>
            <a:ext cx="4585911" cy="1828800"/>
          </a:xfrm>
          <a:prstGeom prst="rect">
            <a:avLst/>
          </a:prstGeom>
          <a:solidFill>
            <a:srgbClr val="F7F6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725E6AC6-23ED-8772-20CA-ACF65FFFF8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4760575" cy="2124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7756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33068</TotalTime>
  <Words>0</Words>
  <Application>Microsoft Office PowerPoint</Application>
  <PresentationFormat>Personnalisé</PresentationFormat>
  <Paragraphs>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Nicolas VANNEAU</dc:creator>
  <cp:lastModifiedBy>Carine VANNEAU</cp:lastModifiedBy>
  <cp:revision>66</cp:revision>
  <dcterms:created xsi:type="dcterms:W3CDTF">2025-06-09T14:54:29Z</dcterms:created>
  <dcterms:modified xsi:type="dcterms:W3CDTF">2026-10-07T16:49:29Z</dcterms:modified>
</cp:coreProperties>
</file>