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</p:sldIdLst>
  <p:sldSz cx="10691813" cy="7559675"/>
  <p:notesSz cx="9926638" cy="6858000"/>
  <p:defaultTextStyle>
    <a:defPPr>
      <a:defRPr lang="fr-FR"/>
    </a:defPPr>
    <a:lvl1pPr marL="0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1pPr>
    <a:lvl2pPr marL="303231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2pPr>
    <a:lvl3pPr marL="606463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3pPr>
    <a:lvl4pPr marL="909695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4pPr>
    <a:lvl5pPr marL="1212926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5pPr>
    <a:lvl6pPr marL="1516157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6pPr>
    <a:lvl7pPr marL="1819389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7pPr>
    <a:lvl8pPr marL="2122621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8pPr>
    <a:lvl9pPr marL="2425852" algn="l" defTabSz="606463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-600" y="-36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11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52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75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9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0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55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FEB6-DB29-49B6-B39B-CBCF42E88BEA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90DD-8D60-4C4C-8C6E-FD3335BF6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0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284" y="-190499"/>
            <a:ext cx="12403097" cy="7750174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  <a:outerShdw dist="50800" dir="5400000" algn="ctr" rotWithShape="0">
              <a:srgbClr val="000000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-1711284" y="-290493"/>
            <a:ext cx="12403097" cy="785016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:\Users\biblio\Desktop\logo PREAU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29" y="282187"/>
            <a:ext cx="2579071" cy="1448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371718" y="1982242"/>
            <a:ext cx="7741688" cy="278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i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Atelier </a:t>
            </a:r>
            <a:r>
              <a:rPr lang="fr-FR" sz="4800" b="1" i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créatif peintures sur galets </a:t>
            </a:r>
            <a:endParaRPr lang="fr-FR" sz="4800" b="1" i="1" dirty="0">
              <a:effectLst/>
              <a:latin typeface="Chiller" panose="040204040310070206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fr-FR" sz="4800" b="1" i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Mardi 26 octobre</a:t>
            </a:r>
            <a:endParaRPr lang="fr-FR" sz="4800" b="1" i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effectLst/>
              <a:latin typeface="Chiller" panose="040204040310070206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i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4800" b="1" i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14h </a:t>
            </a:r>
            <a:r>
              <a:rPr lang="fr-FR" sz="4800" b="1" i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4800" b="1" i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effectLst/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16h</a:t>
            </a:r>
            <a:endParaRPr lang="fr-FR" sz="4800" b="1" i="1" dirty="0">
              <a:effectLst/>
              <a:latin typeface="Chiller" panose="040204040310070206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048" y="6184427"/>
            <a:ext cx="6692156" cy="121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 :  mediatheque@prunay-le-gillon.fr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b="1" i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 : 02.34.40.13.96                                                                            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69970" y="6790234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/>
              <a:t>A partir de </a:t>
            </a:r>
            <a:r>
              <a:rPr lang="fr-FR" sz="2200" b="1" i="1" dirty="0" smtClean="0"/>
              <a:t>7 </a:t>
            </a:r>
            <a:r>
              <a:rPr lang="fr-FR" sz="2200" b="1" i="1" dirty="0"/>
              <a:t>ans</a:t>
            </a:r>
          </a:p>
          <a:p>
            <a:r>
              <a:rPr lang="fr-FR" sz="2200" b="1" i="1" dirty="0"/>
              <a:t>Animation gratuite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3048" y="5522765"/>
            <a:ext cx="3606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b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Inscription obligatoire:</a:t>
            </a:r>
            <a:endParaRPr lang="fr-FR" sz="3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19994144">
            <a:off x="344378" y="95162"/>
            <a:ext cx="4029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709400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24</Words>
  <Application>Microsoft Office PowerPoint</Application>
  <PresentationFormat>Personnalisé</PresentationFormat>
  <Paragraphs>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GROUPE CECAB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TAILLEBOIS</dc:creator>
  <cp:lastModifiedBy>biblio</cp:lastModifiedBy>
  <cp:revision>17</cp:revision>
  <cp:lastPrinted>2021-10-19T10:20:37Z</cp:lastPrinted>
  <dcterms:created xsi:type="dcterms:W3CDTF">2019-10-14T09:03:34Z</dcterms:created>
  <dcterms:modified xsi:type="dcterms:W3CDTF">2021-10-19T10:21:17Z</dcterms:modified>
</cp:coreProperties>
</file>