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  <p:sldMasterId id="2147483694" r:id="rId5"/>
    <p:sldMasterId id="2147483706" r:id="rId6"/>
    <p:sldMasterId id="2147483714" r:id="rId7"/>
  </p:sldMasterIdLst>
  <p:sldIdLst>
    <p:sldId id="260" r:id="rId8"/>
    <p:sldId id="262" r:id="rId9"/>
    <p:sldId id="256" r:id="rId10"/>
    <p:sldId id="261" r:id="rId11"/>
    <p:sldId id="259" r:id="rId12"/>
    <p:sldId id="258" r:id="rId13"/>
    <p:sldId id="257" r:id="rId14"/>
  </p:sldIdLst>
  <p:sldSz cx="7559675" cy="10655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04A"/>
    <a:srgbClr val="D3A19D"/>
    <a:srgbClr val="E1C0BD"/>
    <a:srgbClr val="72817F"/>
    <a:srgbClr val="747D82"/>
    <a:srgbClr val="C5C1A6"/>
    <a:srgbClr val="D4A19D"/>
    <a:srgbClr val="B3B1C3"/>
    <a:srgbClr val="625F7D"/>
    <a:srgbClr val="E7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500" y="-72"/>
      </p:cViewPr>
      <p:guideLst>
        <p:guide orient="horz" pos="3356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7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1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85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74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6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Masters/_rels/slideMaster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7298"/>
            <a:ext cx="6520220" cy="205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36480"/>
            <a:ext cx="6520220" cy="676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75887"/>
            <a:ext cx="1700927" cy="56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463C-1DB0-4A64-A477-97EFAD04DA1A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75887"/>
            <a:ext cx="2551390" cy="56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75887"/>
            <a:ext cx="1700927" cy="56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A940-9D15-4B5D-BB49-74324025D68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BFCCB80-4D76-4974-8BD1-C3E5A487C9F3}"/>
              </a:ext>
            </a:extLst>
          </p:cNvPr>
          <p:cNvSpPr txBox="1">
            <a:spLocks/>
          </p:cNvSpPr>
          <p:nvPr userDrawn="1"/>
        </p:nvSpPr>
        <p:spPr>
          <a:xfrm>
            <a:off x="566976" y="1743820"/>
            <a:ext cx="6425724" cy="3709623"/>
          </a:xfrm>
          <a:prstGeom prst="rect">
            <a:avLst/>
          </a:prstGeom>
        </p:spPr>
        <p:txBody>
          <a:bodyPr anchor="b"/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19AEA16-CD08-4FB3-BFF5-8FA2CE0E7675}"/>
              </a:ext>
            </a:extLst>
          </p:cNvPr>
          <p:cNvSpPr txBox="1">
            <a:spLocks/>
          </p:cNvSpPr>
          <p:nvPr userDrawn="1"/>
        </p:nvSpPr>
        <p:spPr>
          <a:xfrm>
            <a:off x="944960" y="5596500"/>
            <a:ext cx="5669756" cy="2572564"/>
          </a:xfrm>
          <a:prstGeom prst="rect">
            <a:avLst/>
          </a:prstGeom>
        </p:spPr>
        <p:txBody>
          <a:bodyPr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4C671B6F-59B9-4FAA-99B0-4164BBB151EC}"/>
              </a:ext>
            </a:extLst>
          </p:cNvPr>
          <p:cNvSpPr txBox="1">
            <a:spLocks/>
          </p:cNvSpPr>
          <p:nvPr userDrawn="1"/>
        </p:nvSpPr>
        <p:spPr>
          <a:xfrm>
            <a:off x="519728" y="9875887"/>
            <a:ext cx="1700927" cy="567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F1463C-1DB0-4A64-A477-97EFAD04DA1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5630CC0-9AE3-48D6-92FE-CE1ECF3D7962}"/>
              </a:ext>
            </a:extLst>
          </p:cNvPr>
          <p:cNvSpPr txBox="1">
            <a:spLocks/>
          </p:cNvSpPr>
          <p:nvPr userDrawn="1"/>
        </p:nvSpPr>
        <p:spPr>
          <a:xfrm>
            <a:off x="5339020" y="9875887"/>
            <a:ext cx="1700927" cy="567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25A940-9D15-4B5D-BB49-74324025D68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9E5942AE-CB6C-4A96-B202-44FA04F9D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7" t="75237" r="4527" b="12947"/>
          <a:stretch/>
        </p:blipFill>
        <p:spPr>
          <a:xfrm>
            <a:off x="-1" y="1"/>
            <a:ext cx="7559675" cy="10655300"/>
          </a:xfrm>
          <a:prstGeom prst="rect">
            <a:avLst/>
          </a:prstGeom>
        </p:spPr>
      </p:pic>
      <p:pic>
        <p:nvPicPr>
          <p:cNvPr id="12" name="Image 11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F5DB5362-E34B-4EDC-AAAF-1B2ACB612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7" t="28747" r="8279" b="12947"/>
          <a:stretch/>
        </p:blipFill>
        <p:spPr>
          <a:xfrm>
            <a:off x="1532238" y="0"/>
            <a:ext cx="6027436" cy="85338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42A6FD-E3DF-425A-9D72-26254B1151BE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FFA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logo PREAU 3">
            <a:extLst>
              <a:ext uri="{FF2B5EF4-FFF2-40B4-BE49-F238E27FC236}">
                <a16:creationId xmlns:a16="http://schemas.microsoft.com/office/drawing/2014/main" xmlns="" id="{B9F6EBFE-48BE-409D-9FF2-413BDD52C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8" y="537931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AF930A9-735C-418D-8569-D66AE6C97D9E}"/>
              </a:ext>
            </a:extLst>
          </p:cNvPr>
          <p:cNvSpPr txBox="1"/>
          <p:nvPr userDrawn="1"/>
        </p:nvSpPr>
        <p:spPr>
          <a:xfrm>
            <a:off x="379610" y="2876492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CB8B7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47ED29-DDA0-4EC5-A8F6-18D9105E8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0477" y="3937481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9090BDD-3225-44B9-A75B-1F9D059A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6738"/>
            <a:ext cx="6521450" cy="206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543AAB4-9042-4BA1-96A7-FCD191D0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36863"/>
            <a:ext cx="6521450" cy="675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BCD90DF-03C5-4507-BBA0-08987E84B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875838"/>
            <a:ext cx="1701800" cy="56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BF82-8196-4CAF-A3CA-7AFF3A842838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64D6E3-B959-43F8-A19D-70D6F1544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875838"/>
            <a:ext cx="2552700" cy="56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A2401EA-294B-4603-9A90-B93C8D61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875838"/>
            <a:ext cx="1701800" cy="56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C518-CA6F-44F9-BA11-02983130D20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06D615E3-0639-42CB-9825-88EDDAC30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70864" r="29375" b="14801"/>
          <a:stretch/>
        </p:blipFill>
        <p:spPr>
          <a:xfrm>
            <a:off x="1" y="1"/>
            <a:ext cx="7559674" cy="10667220"/>
          </a:xfrm>
          <a:prstGeom prst="rect">
            <a:avLst/>
          </a:prstGeom>
        </p:spPr>
      </p:pic>
      <p:pic>
        <p:nvPicPr>
          <p:cNvPr id="8" name="Image 7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08AA7E40-D825-4BA0-B9EF-A91432995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29031" r="31250" b="14801"/>
          <a:stretch/>
        </p:blipFill>
        <p:spPr>
          <a:xfrm>
            <a:off x="3101068" y="778646"/>
            <a:ext cx="4458606" cy="5815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81B4EA-0D20-4993-B21F-5D8B24F63FA2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DA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logo PREAU 3">
            <a:extLst>
              <a:ext uri="{FF2B5EF4-FFF2-40B4-BE49-F238E27FC236}">
                <a16:creationId xmlns:a16="http://schemas.microsoft.com/office/drawing/2014/main" xmlns="" id="{D49F08B4-5430-45A6-B830-C63F53950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rgbClr val="D9E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8" y="537931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39D2D7C-EE3B-4042-9166-798903D4F47B}"/>
              </a:ext>
            </a:extLst>
          </p:cNvPr>
          <p:cNvSpPr txBox="1"/>
          <p:nvPr userDrawn="1"/>
        </p:nvSpPr>
        <p:spPr>
          <a:xfrm>
            <a:off x="379610" y="2876492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CB8B7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207D81-B31F-411B-91A6-E8588AB31D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0477" y="3937481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BE5BA05C-9438-426D-BED8-E1C3D5B57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74240" r="52888" b="13629"/>
          <a:stretch/>
        </p:blipFill>
        <p:spPr>
          <a:xfrm>
            <a:off x="0" y="0"/>
            <a:ext cx="7559675" cy="10655300"/>
          </a:xfrm>
          <a:prstGeom prst="rect">
            <a:avLst/>
          </a:prstGeom>
        </p:spPr>
      </p:pic>
      <p:pic>
        <p:nvPicPr>
          <p:cNvPr id="8" name="Image 7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26F313DD-B333-4064-9338-E8044F015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23289" r="52888" b="13629"/>
          <a:stretch/>
        </p:blipFill>
        <p:spPr>
          <a:xfrm>
            <a:off x="3155704" y="-10168"/>
            <a:ext cx="4322305" cy="5532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D76FEA-F6AF-4CEE-A149-DC9356F0183D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625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logo PREAU 3">
            <a:extLst>
              <a:ext uri="{FF2B5EF4-FFF2-40B4-BE49-F238E27FC236}">
                <a16:creationId xmlns:a16="http://schemas.microsoft.com/office/drawing/2014/main" xmlns="" id="{CA1C20EA-940C-42CE-84C9-88844E2C4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E2E6E8"/>
              </a:clrFrom>
              <a:clrTo>
                <a:srgbClr val="E2E6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9" y="445968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5E27A0A-856B-4EF2-BFBC-ABD9242F5CC4}"/>
              </a:ext>
            </a:extLst>
          </p:cNvPr>
          <p:cNvSpPr txBox="1"/>
          <p:nvPr userDrawn="1"/>
        </p:nvSpPr>
        <p:spPr>
          <a:xfrm>
            <a:off x="379608" y="2771626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E1302D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77DD05-F1CF-4B19-87AE-6469A56A0D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721" y="3961690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6333463C-41DB-47DF-87D9-AD822409A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73099" r="77386" b="15291"/>
          <a:stretch/>
        </p:blipFill>
        <p:spPr>
          <a:xfrm>
            <a:off x="0" y="0"/>
            <a:ext cx="7559675" cy="10655300"/>
          </a:xfrm>
          <a:prstGeom prst="rect">
            <a:avLst/>
          </a:prstGeom>
        </p:spPr>
      </p:pic>
      <p:pic>
        <p:nvPicPr>
          <p:cNvPr id="8" name="Image 7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5C7C2572-37E1-4BA7-ADEA-705455695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ED9393"/>
              </a:clrFrom>
              <a:clrTo>
                <a:srgbClr val="ED93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19612" r="79846" b="15291"/>
          <a:stretch/>
        </p:blipFill>
        <p:spPr>
          <a:xfrm>
            <a:off x="4409934" y="0"/>
            <a:ext cx="3149742" cy="6036582"/>
          </a:xfrm>
          <a:prstGeom prst="rect">
            <a:avLst/>
          </a:prstGeom>
        </p:spPr>
      </p:pic>
      <p:pic>
        <p:nvPicPr>
          <p:cNvPr id="17" name="Image 16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2311C979-B08F-42BC-AAD9-A1D92C396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46241" r="91911" b="33166"/>
          <a:stretch/>
        </p:blipFill>
        <p:spPr>
          <a:xfrm rot="5566914">
            <a:off x="3700135" y="-282604"/>
            <a:ext cx="1340041" cy="2000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7176B7-8A69-4CFB-A60C-602BA0D72D60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625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logo PREAU 3">
            <a:extLst>
              <a:ext uri="{FF2B5EF4-FFF2-40B4-BE49-F238E27FC236}">
                <a16:creationId xmlns:a16="http://schemas.microsoft.com/office/drawing/2014/main" xmlns="" id="{D7F1BBC0-DE42-4331-BDF1-F65318DE16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E2E6E8"/>
              </a:clrFrom>
              <a:clrTo>
                <a:srgbClr val="E2E6E8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9" y="445968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6D256C6-D7DB-477A-8814-E24925DABD29}"/>
              </a:ext>
            </a:extLst>
          </p:cNvPr>
          <p:cNvSpPr txBox="1"/>
          <p:nvPr userDrawn="1"/>
        </p:nvSpPr>
        <p:spPr>
          <a:xfrm>
            <a:off x="379608" y="2771626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8B4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05BDA9-934B-4EF3-836C-D7D119C522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721" y="3961690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8FF563B7-D781-4377-A3B2-B293D6D3E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CB8B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" t="73099" r="77386" b="15291"/>
          <a:stretch/>
        </p:blipFill>
        <p:spPr>
          <a:xfrm>
            <a:off x="0" y="0"/>
            <a:ext cx="7559675" cy="10655300"/>
          </a:xfrm>
          <a:prstGeom prst="rect">
            <a:avLst/>
          </a:prstGeom>
        </p:spPr>
      </p:pic>
      <p:pic>
        <p:nvPicPr>
          <p:cNvPr id="9" name="Image 8" descr="Une image contenant différent, photo, table, plusieurs&#10;&#10;Description générée automatiquement">
            <a:extLst>
              <a:ext uri="{FF2B5EF4-FFF2-40B4-BE49-F238E27FC236}">
                <a16:creationId xmlns:a16="http://schemas.microsoft.com/office/drawing/2014/main" xmlns="" id="{DEDBEA94-0779-4964-A2D1-4904185A3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131" b="70943" l="55036" r="73282">
                        <a14:foregroundMark x1="56694" y1="70585" x2="58649" y2="71002"/>
                        <a14:foregroundMark x1="58649" y1="71002" x2="59419" y2="70823"/>
                        <a14:foregroundMark x1="62263" y1="58115" x2="62263" y2="57697"/>
                        <a14:foregroundMark x1="62618" y1="56205" x2="62796" y2="55847"/>
                        <a14:foregroundMark x1="62678" y1="55967" x2="62382" y2="56563"/>
                        <a14:foregroundMark x1="63389" y1="55489" x2="63685" y2="55310"/>
                        <a14:foregroundMark x1="64396" y1="55191" x2="65166" y2="55310"/>
                        <a14:foregroundMark x1="64455" y1="55131" x2="64100" y2="55131"/>
                        <a14:foregroundMark x1="63863" y1="55310" x2="64159" y2="55251"/>
                        <a14:backgroundMark x1="64041" y1="55039" x2="61927" y2="53891"/>
                        <a14:backgroundMark x1="65640" y1="55907" x2="64583" y2="5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4" t="54308" r="24388" b="27417"/>
          <a:stretch/>
        </p:blipFill>
        <p:spPr>
          <a:xfrm>
            <a:off x="3739520" y="1436612"/>
            <a:ext cx="4103699" cy="32619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E8DC6A-9777-4540-AA8C-A7035AF64CBF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B1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FBC92B4-187E-4D97-8F35-C94621450564}"/>
              </a:ext>
            </a:extLst>
          </p:cNvPr>
          <p:cNvSpPr txBox="1"/>
          <p:nvPr userDrawn="1"/>
        </p:nvSpPr>
        <p:spPr>
          <a:xfrm>
            <a:off x="379608" y="2771626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95114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7FD4E6-03AF-42FF-8C60-05F6745CB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721" y="3961690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logo PREAU 3">
            <a:extLst>
              <a:ext uri="{FF2B5EF4-FFF2-40B4-BE49-F238E27FC236}">
                <a16:creationId xmlns:a16="http://schemas.microsoft.com/office/drawing/2014/main" xmlns="" id="{58819944-49F0-4763-87E3-5D19D1190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7" y="373781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9E34261F-BA07-480D-AFA0-E7FA9B380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3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" t="73099" r="77386" b="15291"/>
          <a:stretch/>
        </p:blipFill>
        <p:spPr>
          <a:xfrm>
            <a:off x="0" y="0"/>
            <a:ext cx="7559675" cy="10655300"/>
          </a:xfrm>
          <a:prstGeom prst="rect">
            <a:avLst/>
          </a:prstGeom>
        </p:spPr>
      </p:pic>
      <p:pic>
        <p:nvPicPr>
          <p:cNvPr id="8" name="Image 7" descr="Une image contenant horloge, table, différent, femme&#10;&#10;Description générée automatiquement">
            <a:extLst>
              <a:ext uri="{FF2B5EF4-FFF2-40B4-BE49-F238E27FC236}">
                <a16:creationId xmlns:a16="http://schemas.microsoft.com/office/drawing/2014/main" xmlns="" id="{C96DD214-CB5B-4DC0-9631-5E81526B2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07" b="57227" l="39872" r="54752">
                        <a14:foregroundMark x1="40064" y1="40427" x2="39872" y2="42453"/>
                        <a14:foregroundMark x1="43072" y1="57120" x2="45344" y2="56533"/>
                        <a14:foregroundMark x1="45344" y1="56533" x2="51776" y2="56960"/>
                        <a14:foregroundMark x1="47808" y1="57653" x2="45568" y2="57227"/>
                        <a14:foregroundMark x1="45568" y1="57227" x2="45568" y2="57227"/>
                        <a14:foregroundMark x1="42816" y1="57120" x2="42400" y2="57120"/>
                        <a14:foregroundMark x1="52352" y1="57120" x2="52768" y2="57120"/>
                        <a14:foregroundMark x1="53024" y1="56960" x2="53024" y2="56960"/>
                        <a14:backgroundMark x1="45888" y1="37440" x2="45888" y2="3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34509" r="43378" b="41241"/>
          <a:stretch/>
        </p:blipFill>
        <p:spPr>
          <a:xfrm>
            <a:off x="3671356" y="1711867"/>
            <a:ext cx="3888319" cy="30736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CF337C-8253-4BBA-877B-D91676ACC8BB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A2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25774E8-5705-4B4C-BA0A-8E794B5CFA61}"/>
              </a:ext>
            </a:extLst>
          </p:cNvPr>
          <p:cNvSpPr txBox="1"/>
          <p:nvPr userDrawn="1"/>
        </p:nvSpPr>
        <p:spPr>
          <a:xfrm>
            <a:off x="379608" y="2771626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7ADFCE-A700-4B48-BD1C-461E59E33F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721" y="3961690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 descr="logo PREAU 3">
            <a:extLst>
              <a:ext uri="{FF2B5EF4-FFF2-40B4-BE49-F238E27FC236}">
                <a16:creationId xmlns:a16="http://schemas.microsoft.com/office/drawing/2014/main" xmlns="" id="{5774DB85-8A18-4974-9E69-8A50849A2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8" y="537931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Image 15" descr="Une image contenant horloge, table, différent, femme&#10;&#10;Description générée automatiquement">
            <a:extLst>
              <a:ext uri="{FF2B5EF4-FFF2-40B4-BE49-F238E27FC236}">
                <a16:creationId xmlns:a16="http://schemas.microsoft.com/office/drawing/2014/main" xmlns="" id="{EEC2CDBB-369C-4C7A-9069-DA41A3067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00" b="61707" l="77984" r="93952">
                        <a14:foregroundMark x1="78720" y1="49493" x2="78720" y2="49493"/>
                        <a14:foregroundMark x1="77984" y1="49920" x2="77984" y2="49920"/>
                        <a14:foregroundMark x1="87008" y1="48693" x2="87008" y2="4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57" t="41813" r="4110" b="36071"/>
          <a:stretch/>
        </p:blipFill>
        <p:spPr>
          <a:xfrm rot="17725059">
            <a:off x="5187828" y="-348962"/>
            <a:ext cx="2610200" cy="1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xmlns="" id="{375800C9-D07F-45A9-927C-CAA5B1A65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747D8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3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" t="73099" r="77386" b="15291"/>
          <a:stretch/>
        </p:blipFill>
        <p:spPr>
          <a:xfrm>
            <a:off x="0" y="0"/>
            <a:ext cx="7559675" cy="10655300"/>
          </a:xfrm>
          <a:prstGeom prst="rect">
            <a:avLst/>
          </a:prstGeom>
        </p:spPr>
      </p:pic>
      <p:pic>
        <p:nvPicPr>
          <p:cNvPr id="8" name="Image 7" descr="Une image contenant jeu, homme&#10;&#10;Description générée automatiquement">
            <a:extLst>
              <a:ext uri="{FF2B5EF4-FFF2-40B4-BE49-F238E27FC236}">
                <a16:creationId xmlns:a16="http://schemas.microsoft.com/office/drawing/2014/main" xmlns="" id="{81F205D1-C9B5-45ED-B8AE-579B6CA9A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59" y="802433"/>
            <a:ext cx="2688609" cy="3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58BFE9-0A7F-4892-B06A-9A67D8B1BE07}"/>
              </a:ext>
            </a:extLst>
          </p:cNvPr>
          <p:cNvSpPr/>
          <p:nvPr userDrawn="1"/>
        </p:nvSpPr>
        <p:spPr>
          <a:xfrm>
            <a:off x="-661699" y="4753403"/>
            <a:ext cx="8883072" cy="1841157"/>
          </a:xfrm>
          <a:prstGeom prst="rect">
            <a:avLst/>
          </a:prstGeom>
          <a:solidFill>
            <a:srgbClr val="D3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37C7F93-830B-4998-8F66-EA1906E91DA2}"/>
              </a:ext>
            </a:extLst>
          </p:cNvPr>
          <p:cNvSpPr txBox="1"/>
          <p:nvPr userDrawn="1"/>
        </p:nvSpPr>
        <p:spPr>
          <a:xfrm>
            <a:off x="379608" y="2771626"/>
            <a:ext cx="365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Japanese Brush" panose="00000400000000000000" pitchFamily="2" charset="0"/>
              </a:rPr>
              <a:t>Bienvenue au Japon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DA4D7F-CB5D-4FFB-A1EB-8F7CA4A1D9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721" y="3961690"/>
            <a:ext cx="2508981" cy="392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fr-FR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日本へようこそ</a:t>
            </a:r>
            <a:r>
              <a:rPr kumimoji="0" lang="ja-JP" altLang="fr-F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 descr="logo PREAU 3">
            <a:extLst>
              <a:ext uri="{FF2B5EF4-FFF2-40B4-BE49-F238E27FC236}">
                <a16:creationId xmlns:a16="http://schemas.microsoft.com/office/drawing/2014/main" xmlns="" id="{F5C496FD-F746-406C-BCAD-D5A9CCC02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E2E6E8"/>
              </a:clrFrom>
              <a:clrTo>
                <a:srgbClr val="E2E6E8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6" y="502650"/>
            <a:ext cx="37861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9206C3C-DDB7-46C4-A6AF-27A83B87CA06}"/>
              </a:ext>
            </a:extLst>
          </p:cNvPr>
          <p:cNvSpPr txBox="1"/>
          <p:nvPr/>
        </p:nvSpPr>
        <p:spPr>
          <a:xfrm>
            <a:off x="-3" y="5811573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Samedi 8 février à 11h00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9570518-AADE-40C5-921F-AE5D2D1675C8}"/>
              </a:ext>
            </a:extLst>
          </p:cNvPr>
          <p:cNvSpPr txBox="1"/>
          <p:nvPr/>
        </p:nvSpPr>
        <p:spPr>
          <a:xfrm>
            <a:off x="0" y="4973707"/>
            <a:ext cx="755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Cérémonie du thé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4F84FB-82FA-44CD-99EF-A06476CCC5F3}"/>
              </a:ext>
            </a:extLst>
          </p:cNvPr>
          <p:cNvSpPr/>
          <p:nvPr/>
        </p:nvSpPr>
        <p:spPr>
          <a:xfrm>
            <a:off x="636104" y="6808077"/>
            <a:ext cx="6268279" cy="923330"/>
          </a:xfrm>
          <a:prstGeom prst="rect">
            <a:avLst/>
          </a:prstGeom>
          <a:solidFill>
            <a:srgbClr val="FDC4C3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</a:t>
            </a:r>
          </a:p>
          <a:p>
            <a:pPr algn="ctr"/>
            <a:r>
              <a:rPr lang="fr-FR" dirty="0"/>
              <a:t>votre médiathèque vous propose de participer </a:t>
            </a:r>
          </a:p>
          <a:p>
            <a:pPr algn="ctr"/>
            <a:r>
              <a:rPr lang="fr-FR" dirty="0"/>
              <a:t>à une cérémonie du thé, présentée par </a:t>
            </a:r>
            <a:r>
              <a:rPr lang="fr-FR"/>
              <a:t>Dominique </a:t>
            </a:r>
            <a:r>
              <a:rPr lang="fr-FR" smtClean="0"/>
              <a:t>Buisson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0EFC21-52D0-4D43-9916-303283ADCDA8}"/>
              </a:ext>
            </a:extLst>
          </p:cNvPr>
          <p:cNvSpPr/>
          <p:nvPr/>
        </p:nvSpPr>
        <p:spPr>
          <a:xfrm>
            <a:off x="636104" y="8060901"/>
            <a:ext cx="626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  <a:p>
            <a:pPr algn="ctr"/>
            <a:r>
              <a:rPr lang="fr-FR" sz="2400" dirty="0"/>
              <a:t>Ouverte à tous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D4AEC5-F5D7-4E0D-AF5E-8CA8FD807705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Logo Prunay">
            <a:extLst>
              <a:ext uri="{FF2B5EF4-FFF2-40B4-BE49-F238E27FC236}">
                <a16:creationId xmlns:a16="http://schemas.microsoft.com/office/drawing/2014/main" xmlns="" id="{18B34041-511A-48B0-BB2A-42563F293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6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593943-ECAC-463F-935D-85E8A89EB6B7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2" descr="Logo Prunay">
            <a:extLst>
              <a:ext uri="{FF2B5EF4-FFF2-40B4-BE49-F238E27FC236}">
                <a16:creationId xmlns:a16="http://schemas.microsoft.com/office/drawing/2014/main" xmlns="" id="{16B69F96-EF1F-446D-831F-217C33C8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8FD8BBF-6C0E-4D8A-9A68-65F6B3BC9485}"/>
              </a:ext>
            </a:extLst>
          </p:cNvPr>
          <p:cNvSpPr txBox="1"/>
          <p:nvPr/>
        </p:nvSpPr>
        <p:spPr>
          <a:xfrm>
            <a:off x="-3" y="5948056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Vendredi 06 mars à 20h00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828DF5-E1D6-40EB-ACC8-8C6A770BEF3C}"/>
              </a:ext>
            </a:extLst>
          </p:cNvPr>
          <p:cNvSpPr/>
          <p:nvPr/>
        </p:nvSpPr>
        <p:spPr>
          <a:xfrm>
            <a:off x="423081" y="6808077"/>
            <a:ext cx="6769289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 </a:t>
            </a:r>
          </a:p>
          <a:p>
            <a:pPr algn="ctr"/>
            <a:r>
              <a:rPr lang="fr-FR" dirty="0"/>
              <a:t>votre médiathèque vous propose le projection du film : </a:t>
            </a:r>
          </a:p>
          <a:p>
            <a:pPr algn="ctr"/>
            <a:r>
              <a:rPr lang="fr-FR" dirty="0"/>
              <a:t>les délices de Tokyo</a:t>
            </a:r>
          </a:p>
          <a:p>
            <a:pPr algn="ctr"/>
            <a:r>
              <a:rPr lang="fr-FR" dirty="0"/>
              <a:t>Le dixième long-métrage de Naomi </a:t>
            </a:r>
            <a:r>
              <a:rPr lang="fr-FR" dirty="0" err="1"/>
              <a:t>Kawase</a:t>
            </a:r>
            <a:r>
              <a:rPr lang="fr-FR" dirty="0"/>
              <a:t> est un délice de douceur, une leçon de vie, de respect des anciens, des margi­naux, des soli­taires.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357FF8-3178-4E37-8787-9D3DDB1B488F}"/>
              </a:ext>
            </a:extLst>
          </p:cNvPr>
          <p:cNvSpPr/>
          <p:nvPr/>
        </p:nvSpPr>
        <p:spPr>
          <a:xfrm>
            <a:off x="526921" y="8526441"/>
            <a:ext cx="626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A5DADCE-256E-4B4B-BD47-1D51DE7085E4}"/>
              </a:ext>
            </a:extLst>
          </p:cNvPr>
          <p:cNvSpPr txBox="1"/>
          <p:nvPr/>
        </p:nvSpPr>
        <p:spPr>
          <a:xfrm>
            <a:off x="-9595" y="4649808"/>
            <a:ext cx="7559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Projection du film </a:t>
            </a:r>
          </a:p>
          <a:p>
            <a:pPr algn="ctr"/>
            <a:r>
              <a:rPr lang="fr-FR" sz="4000" b="1" dirty="0">
                <a:solidFill>
                  <a:srgbClr val="A450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délices de Tokyo</a:t>
            </a:r>
            <a:endParaRPr lang="fr-FR" sz="3600" dirty="0">
              <a:solidFill>
                <a:srgbClr val="A450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7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E3DE5E-4813-459D-9AA2-F22C959ED4F4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Logo Prunay">
            <a:extLst>
              <a:ext uri="{FF2B5EF4-FFF2-40B4-BE49-F238E27FC236}">
                <a16:creationId xmlns:a16="http://schemas.microsoft.com/office/drawing/2014/main" xmlns="" id="{76019991-D2E9-4490-9F88-9FB9594E2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E9201D8-1B2A-42A9-A071-098F05723F16}"/>
              </a:ext>
            </a:extLst>
          </p:cNvPr>
          <p:cNvSpPr txBox="1"/>
          <p:nvPr/>
        </p:nvSpPr>
        <p:spPr>
          <a:xfrm>
            <a:off x="-3" y="5811573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Samedi 21 mars à 10h00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03133EB-2977-4B2D-ADE2-D4DA11C30025}"/>
              </a:ext>
            </a:extLst>
          </p:cNvPr>
          <p:cNvSpPr txBox="1"/>
          <p:nvPr/>
        </p:nvSpPr>
        <p:spPr>
          <a:xfrm>
            <a:off x="0" y="4973707"/>
            <a:ext cx="755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>Atelier « Haïkus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455E48-02C5-4F26-8898-CDD0C88F4214}"/>
              </a:ext>
            </a:extLst>
          </p:cNvPr>
          <p:cNvSpPr/>
          <p:nvPr/>
        </p:nvSpPr>
        <p:spPr>
          <a:xfrm>
            <a:off x="636104" y="6808077"/>
            <a:ext cx="6268279" cy="1200329"/>
          </a:xfrm>
          <a:prstGeom prst="rect">
            <a:avLst/>
          </a:prstGeom>
          <a:solidFill>
            <a:srgbClr val="B6B7CE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 </a:t>
            </a:r>
          </a:p>
          <a:p>
            <a:pPr algn="ctr"/>
            <a:r>
              <a:rPr lang="fr-FR" dirty="0"/>
              <a:t>votre médiathèque vous propose de participer </a:t>
            </a:r>
          </a:p>
          <a:p>
            <a:pPr algn="ctr"/>
            <a:r>
              <a:rPr lang="fr-FR" dirty="0"/>
              <a:t>à un atelier « Haïkus » (poèmes), animé par les poètes chartrains Simon Martin et Christophe </a:t>
            </a:r>
            <a:r>
              <a:rPr lang="fr-FR" dirty="0" err="1"/>
              <a:t>Jubien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DA26AB-92F9-4DF2-8F06-16D2E3A3AF78}"/>
              </a:ext>
            </a:extLst>
          </p:cNvPr>
          <p:cNvSpPr/>
          <p:nvPr/>
        </p:nvSpPr>
        <p:spPr>
          <a:xfrm>
            <a:off x="636104" y="8060901"/>
            <a:ext cx="626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  <a:p>
            <a:pPr algn="ctr"/>
            <a:r>
              <a:rPr lang="fr-FR" sz="2400" dirty="0"/>
              <a:t>Sur inscription</a:t>
            </a:r>
          </a:p>
        </p:txBody>
      </p:sp>
    </p:spTree>
    <p:extLst>
      <p:ext uri="{BB962C8B-B14F-4D97-AF65-F5344CB8AC3E}">
        <p14:creationId xmlns:p14="http://schemas.microsoft.com/office/powerpoint/2010/main" val="165885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198038-617B-45B5-8706-321BD5E16D47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Logo Prunay">
            <a:extLst>
              <a:ext uri="{FF2B5EF4-FFF2-40B4-BE49-F238E27FC236}">
                <a16:creationId xmlns:a16="http://schemas.microsoft.com/office/drawing/2014/main" xmlns="" id="{D0FE1D7B-E8B9-43DA-9ECA-BE4853A9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07C9F89-4704-4807-93C2-53DF2D040FFA}"/>
              </a:ext>
            </a:extLst>
          </p:cNvPr>
          <p:cNvSpPr txBox="1"/>
          <p:nvPr/>
        </p:nvSpPr>
        <p:spPr>
          <a:xfrm>
            <a:off x="-3" y="5811573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Samedi 04 avril à 10h00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93FD7B2-6A78-40A8-8D71-03AE79F429B1}"/>
              </a:ext>
            </a:extLst>
          </p:cNvPr>
          <p:cNvSpPr txBox="1"/>
          <p:nvPr/>
        </p:nvSpPr>
        <p:spPr>
          <a:xfrm>
            <a:off x="0" y="4973707"/>
            <a:ext cx="755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jardins japonais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48CB26-05B0-48DF-BAD1-41DF7530B88B}"/>
              </a:ext>
            </a:extLst>
          </p:cNvPr>
          <p:cNvSpPr/>
          <p:nvPr/>
        </p:nvSpPr>
        <p:spPr>
          <a:xfrm>
            <a:off x="636104" y="6808077"/>
            <a:ext cx="6268279" cy="1200329"/>
          </a:xfrm>
          <a:prstGeom prst="rect">
            <a:avLst/>
          </a:prstGeom>
          <a:solidFill>
            <a:srgbClr val="C7DEBC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 </a:t>
            </a:r>
          </a:p>
          <a:p>
            <a:pPr algn="ctr"/>
            <a:r>
              <a:rPr lang="fr-FR" dirty="0"/>
              <a:t>votre médiathèque vous propose d’assister à une conférence sur les jardins japonais. Rencontre avec Dominique Buisson.</a:t>
            </a:r>
            <a:br>
              <a:rPr lang="fr-FR" dirty="0"/>
            </a:br>
            <a:r>
              <a:rPr lang="fr-FR" dirty="0"/>
              <a:t>Expositions de photographies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399BDF-985D-4370-8853-64457BD8015D}"/>
              </a:ext>
            </a:extLst>
          </p:cNvPr>
          <p:cNvSpPr/>
          <p:nvPr/>
        </p:nvSpPr>
        <p:spPr>
          <a:xfrm>
            <a:off x="636104" y="8060901"/>
            <a:ext cx="626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452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DE73ED-7E51-4B85-AC8B-EA42D50F8922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Logo Prunay">
            <a:extLst>
              <a:ext uri="{FF2B5EF4-FFF2-40B4-BE49-F238E27FC236}">
                <a16:creationId xmlns:a16="http://schemas.microsoft.com/office/drawing/2014/main" xmlns="" id="{D1D4D986-8974-40FF-B116-F8F40E54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5AF0062-23C6-49FE-9709-1D16988C8548}"/>
              </a:ext>
            </a:extLst>
          </p:cNvPr>
          <p:cNvSpPr txBox="1"/>
          <p:nvPr/>
        </p:nvSpPr>
        <p:spPr>
          <a:xfrm>
            <a:off x="-3" y="5934405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Mercredi 22 avril à 10h00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F008810-1AF2-44D8-B95D-C44C69316ED0}"/>
              </a:ext>
            </a:extLst>
          </p:cNvPr>
          <p:cNvSpPr txBox="1"/>
          <p:nvPr/>
        </p:nvSpPr>
        <p:spPr>
          <a:xfrm>
            <a:off x="0" y="4659805"/>
            <a:ext cx="75596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Atelier créatif :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printemps japonais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09D130-40B4-43C8-A7B9-37FC19654A80}"/>
              </a:ext>
            </a:extLst>
          </p:cNvPr>
          <p:cNvSpPr/>
          <p:nvPr/>
        </p:nvSpPr>
        <p:spPr>
          <a:xfrm>
            <a:off x="636104" y="6808077"/>
            <a:ext cx="6268279" cy="923330"/>
          </a:xfrm>
          <a:prstGeom prst="rect">
            <a:avLst/>
          </a:prstGeom>
          <a:solidFill>
            <a:srgbClr val="E76F6F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 </a:t>
            </a:r>
          </a:p>
          <a:p>
            <a:pPr algn="ctr"/>
            <a:r>
              <a:rPr lang="fr-FR" dirty="0"/>
              <a:t>votre médiathèque vous propose de participer à un atelier créatif sur le printemps japonais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FBBDAB-D540-483E-88C1-119D1BE350B2}"/>
              </a:ext>
            </a:extLst>
          </p:cNvPr>
          <p:cNvSpPr/>
          <p:nvPr/>
        </p:nvSpPr>
        <p:spPr>
          <a:xfrm>
            <a:off x="636104" y="8060901"/>
            <a:ext cx="626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  <a:p>
            <a:pPr algn="ctr"/>
            <a:r>
              <a:rPr lang="fr-FR" sz="2400" dirty="0"/>
              <a:t>Sur inscription</a:t>
            </a:r>
          </a:p>
        </p:txBody>
      </p:sp>
    </p:spTree>
    <p:extLst>
      <p:ext uri="{BB962C8B-B14F-4D97-AF65-F5344CB8AC3E}">
        <p14:creationId xmlns:p14="http://schemas.microsoft.com/office/powerpoint/2010/main" val="339648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8E14BE-A8A3-46B9-9B24-992FC600DDD3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Logo Prunay">
            <a:extLst>
              <a:ext uri="{FF2B5EF4-FFF2-40B4-BE49-F238E27FC236}">
                <a16:creationId xmlns:a16="http://schemas.microsoft.com/office/drawing/2014/main" xmlns="" id="{CF62AA18-2032-4DEB-A194-1B62FE65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9CBF2B9-E231-4FEC-A433-D67C72D81801}"/>
              </a:ext>
            </a:extLst>
          </p:cNvPr>
          <p:cNvSpPr txBox="1"/>
          <p:nvPr/>
        </p:nvSpPr>
        <p:spPr>
          <a:xfrm>
            <a:off x="-3" y="5688744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Samedi 25 avril à 10h00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840D48-438D-4FCC-BE59-913158B35771}"/>
              </a:ext>
            </a:extLst>
          </p:cNvPr>
          <p:cNvSpPr/>
          <p:nvPr/>
        </p:nvSpPr>
        <p:spPr>
          <a:xfrm>
            <a:off x="636104" y="6808077"/>
            <a:ext cx="6268279" cy="1200329"/>
          </a:xfrm>
          <a:prstGeom prst="rect">
            <a:avLst/>
          </a:prstGeom>
          <a:solidFill>
            <a:srgbClr val="B3B1C3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Dans le cadre de nos animations sur le Japon, </a:t>
            </a:r>
          </a:p>
          <a:p>
            <a:pPr algn="ctr"/>
            <a:r>
              <a:rPr lang="fr-FR" dirty="0"/>
              <a:t>votre médiathèque vous propose de participer à un atelier IKEBANA, art traditionnel japonais fondé sur la composition florale. Animé par France-Lise </a:t>
            </a:r>
            <a:r>
              <a:rPr lang="fr-FR" dirty="0" err="1"/>
              <a:t>Laquitaine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FD5D85-3FC7-40EA-9312-42B5701922CA}"/>
              </a:ext>
            </a:extLst>
          </p:cNvPr>
          <p:cNvSpPr/>
          <p:nvPr/>
        </p:nvSpPr>
        <p:spPr>
          <a:xfrm>
            <a:off x="636104" y="8060901"/>
            <a:ext cx="626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Animation gratuite</a:t>
            </a:r>
          </a:p>
          <a:p>
            <a:pPr algn="ctr"/>
            <a:r>
              <a:rPr lang="fr-FR" sz="2400" dirty="0"/>
              <a:t>Sur inscription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51A8E95-ABE6-45DC-9738-A6701833A1C0}"/>
              </a:ext>
            </a:extLst>
          </p:cNvPr>
          <p:cNvSpPr txBox="1"/>
          <p:nvPr/>
        </p:nvSpPr>
        <p:spPr>
          <a:xfrm>
            <a:off x="0" y="4864523"/>
            <a:ext cx="755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Atelier IKEBANA</a:t>
            </a:r>
            <a:endParaRPr 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3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5037FF3-B048-4E88-8770-963BC0C5DCE1}"/>
              </a:ext>
            </a:extLst>
          </p:cNvPr>
          <p:cNvSpPr txBox="1"/>
          <p:nvPr/>
        </p:nvSpPr>
        <p:spPr>
          <a:xfrm>
            <a:off x="-3" y="5811573"/>
            <a:ext cx="75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Samedi 25 janvier à 10h00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2E8C30C-A068-4B78-98A6-6A320665F78F}"/>
              </a:ext>
            </a:extLst>
          </p:cNvPr>
          <p:cNvSpPr txBox="1"/>
          <p:nvPr/>
        </p:nvSpPr>
        <p:spPr>
          <a:xfrm>
            <a:off x="0" y="4973707"/>
            <a:ext cx="755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>Atelier créatif ORIGAMI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47BC90-868F-47D6-8DB2-463C37A9814B}"/>
              </a:ext>
            </a:extLst>
          </p:cNvPr>
          <p:cNvSpPr/>
          <p:nvPr/>
        </p:nvSpPr>
        <p:spPr>
          <a:xfrm>
            <a:off x="636103" y="9254072"/>
            <a:ext cx="6427305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fr-FR" sz="2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Le PRÉAU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18 rue de la Mairie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à Prunay-le-Gillon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02 34 40 13 96 - </a:t>
            </a:r>
            <a:r>
              <a:rPr lang="fr-FR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mediatheque@prunay-le-gillon.fr</a:t>
            </a:r>
            <a:endParaRPr lang="fr-FR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2" descr="Logo Prunay">
            <a:extLst>
              <a:ext uri="{FF2B5EF4-FFF2-40B4-BE49-F238E27FC236}">
                <a16:creationId xmlns:a16="http://schemas.microsoft.com/office/drawing/2014/main" xmlns="" id="{635720F2-73AC-449C-915C-D9BE3D12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9254072"/>
            <a:ext cx="13985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1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377</Words>
  <Application>Microsoft Office PowerPoint</Application>
  <PresentationFormat>Personnalisé</PresentationFormat>
  <Paragraphs>70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vanneau</dc:creator>
  <cp:lastModifiedBy>biblio</cp:lastModifiedBy>
  <cp:revision>16</cp:revision>
  <dcterms:created xsi:type="dcterms:W3CDTF">2020-01-15T17:16:15Z</dcterms:created>
  <dcterms:modified xsi:type="dcterms:W3CDTF">2020-02-04T15:24:02Z</dcterms:modified>
</cp:coreProperties>
</file>