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</p:sldIdLst>
  <p:sldSz cx="10691813" cy="7559675"/>
  <p:notesSz cx="10002838" cy="6877050"/>
  <p:defaultTextStyle>
    <a:defPPr>
      <a:defRPr lang="fr-FR"/>
    </a:defPPr>
    <a:lvl1pPr marL="0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1pPr>
    <a:lvl2pPr marL="303231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2pPr>
    <a:lvl3pPr marL="606463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3pPr>
    <a:lvl4pPr marL="909695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4pPr>
    <a:lvl5pPr marL="1212926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5pPr>
    <a:lvl6pPr marL="1516157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6pPr>
    <a:lvl7pPr marL="1819389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7pPr>
    <a:lvl8pPr marL="2122621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8pPr>
    <a:lvl9pPr marL="2425852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02" y="2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8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11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52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75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0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64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9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00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55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FEB6-DB29-49B6-B39B-CBCF42E88BEA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07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284" y="-190499"/>
            <a:ext cx="12403097" cy="7750174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  <a:outerShdw dist="50800" dir="5400000" algn="ctr" rotWithShape="0">
              <a:srgbClr val="000000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-1711284" y="-290493"/>
            <a:ext cx="12403097" cy="785016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:\Users\biblio\Desktop\logo PREAU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29" y="282187"/>
            <a:ext cx="2579071" cy="1448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-371718" y="1982242"/>
            <a:ext cx="7741688" cy="2786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i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effectLst/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Atelier créatif et séances de lecture</a:t>
            </a:r>
            <a:endParaRPr lang="fr-FR" sz="4800" b="1" i="1" dirty="0">
              <a:effectLst/>
              <a:latin typeface="Chiller" panose="040204040310070206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fr-FR" sz="4800" b="1" i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effectLst/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Mercredi  23 octobre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i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effectLst/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De 10h à 12h</a:t>
            </a:r>
            <a:endParaRPr lang="fr-FR" sz="4800" b="1" i="1" dirty="0">
              <a:effectLst/>
              <a:latin typeface="Chiller" panose="040204040310070206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048" y="6184427"/>
            <a:ext cx="6692156" cy="1211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b="1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 :  mediatheque@prunay-le-gillon.fr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b="1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 : 02.34.40.13.96                                                                            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369970" y="6790234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dirty="0"/>
              <a:t>A partir de 6 ans</a:t>
            </a:r>
          </a:p>
          <a:p>
            <a:r>
              <a:rPr lang="fr-FR" sz="2200" b="1" i="1" dirty="0"/>
              <a:t>Animation gratuite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3048" y="5522765"/>
            <a:ext cx="36065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Renseignements:</a:t>
            </a:r>
          </a:p>
        </p:txBody>
      </p:sp>
      <p:sp>
        <p:nvSpPr>
          <p:cNvPr id="11" name="ZoneTexte 10"/>
          <p:cNvSpPr txBox="1"/>
          <p:nvPr/>
        </p:nvSpPr>
        <p:spPr>
          <a:xfrm rot="19994144">
            <a:off x="344378" y="95162"/>
            <a:ext cx="4029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Halloween</a:t>
            </a:r>
          </a:p>
        </p:txBody>
      </p:sp>
    </p:spTree>
    <p:extLst>
      <p:ext uri="{BB962C8B-B14F-4D97-AF65-F5344CB8AC3E}">
        <p14:creationId xmlns:p14="http://schemas.microsoft.com/office/powerpoint/2010/main" val="7094007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24</Words>
  <Application>Microsoft Office PowerPoint</Application>
  <PresentationFormat>Personnalisé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Chiller</vt:lpstr>
      <vt:lpstr>Thème Office</vt:lpstr>
      <vt:lpstr>Présentation PowerPoint</vt:lpstr>
    </vt:vector>
  </TitlesOfParts>
  <Company>GROUPE CECAB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TAILLEBOIS</dc:creator>
  <cp:lastModifiedBy>Mediatheque</cp:lastModifiedBy>
  <cp:revision>15</cp:revision>
  <cp:lastPrinted>2019-10-14T18:30:14Z</cp:lastPrinted>
  <dcterms:created xsi:type="dcterms:W3CDTF">2019-10-14T09:03:34Z</dcterms:created>
  <dcterms:modified xsi:type="dcterms:W3CDTF">2019-10-16T10:37:05Z</dcterms:modified>
</cp:coreProperties>
</file>